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84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39" r:id="rId18"/>
    <p:sldId id="343" r:id="rId19"/>
    <p:sldId id="286" r:id="rId20"/>
    <p:sldId id="290" r:id="rId21"/>
    <p:sldId id="291" r:id="rId22"/>
    <p:sldId id="284" r:id="rId23"/>
    <p:sldId id="288" r:id="rId24"/>
    <p:sldId id="295" r:id="rId25"/>
    <p:sldId id="296" r:id="rId26"/>
    <p:sldId id="292" r:id="rId27"/>
    <p:sldId id="293" r:id="rId28"/>
    <p:sldId id="285" r:id="rId29"/>
    <p:sldId id="350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02" r:id="rId40"/>
    <p:sldId id="297" r:id="rId41"/>
    <p:sldId id="303" r:id="rId42"/>
    <p:sldId id="327" r:id="rId43"/>
    <p:sldId id="328" r:id="rId44"/>
    <p:sldId id="329" r:id="rId45"/>
    <p:sldId id="310" r:id="rId46"/>
    <p:sldId id="309" r:id="rId47"/>
    <p:sldId id="318" r:id="rId48"/>
    <p:sldId id="314" r:id="rId49"/>
    <p:sldId id="315" r:id="rId50"/>
    <p:sldId id="316" r:id="rId51"/>
    <p:sldId id="332" r:id="rId52"/>
    <p:sldId id="331" r:id="rId53"/>
    <p:sldId id="330" r:id="rId54"/>
    <p:sldId id="311" r:id="rId55"/>
    <p:sldId id="312" r:id="rId56"/>
    <p:sldId id="322" r:id="rId57"/>
    <p:sldId id="334" r:id="rId58"/>
    <p:sldId id="323" r:id="rId59"/>
    <p:sldId id="335" r:id="rId60"/>
    <p:sldId id="348" r:id="rId61"/>
    <p:sldId id="324" r:id="rId62"/>
    <p:sldId id="325" r:id="rId63"/>
    <p:sldId id="345" r:id="rId64"/>
    <p:sldId id="326" r:id="rId65"/>
    <p:sldId id="351" r:id="rId66"/>
    <p:sldId id="374" r:id="rId67"/>
    <p:sldId id="373" r:id="rId68"/>
    <p:sldId id="372" r:id="rId69"/>
    <p:sldId id="389" r:id="rId70"/>
    <p:sldId id="379" r:id="rId71"/>
    <p:sldId id="378" r:id="rId72"/>
    <p:sldId id="387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75" r:id="rId81"/>
    <p:sldId id="377" r:id="rId82"/>
    <p:sldId id="376" r:id="rId83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  <p14:section name="Annexe application" id="{633645C0-F634-4A7F-8CDB-678006C82EFA}">
          <p14:sldIdLst>
            <p14:sldId id="389"/>
            <p14:sldId id="379"/>
            <p14:sldId id="378"/>
            <p14:sldId id="387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7400"/>
    <a:srgbClr val="EAD2FC"/>
    <a:srgbClr val="F1D2FC"/>
    <a:srgbClr val="DAE3F3"/>
    <a:srgbClr val="5B9AD4"/>
    <a:srgbClr val="7F7F7F"/>
    <a:srgbClr val="70AD47"/>
    <a:srgbClr val="EB792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0698" autoAdjust="0"/>
  </p:normalViewPr>
  <p:slideViewPr>
    <p:cSldViewPr snapToGrid="0">
      <p:cViewPr varScale="1">
        <p:scale>
          <a:sx n="104" d="100"/>
          <a:sy n="104" d="100"/>
        </p:scale>
        <p:origin x="10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2141" y="1412807"/>
            <a:ext cx="10948729" cy="4024414"/>
            <a:chOff x="712141" y="1412807"/>
            <a:chExt cx="10948729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141" y="1457751"/>
              <a:ext cx="4392787" cy="393329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915689"/>
            <a:ext cx="7358818" cy="5760000"/>
            <a:chOff x="2665446" y="915689"/>
            <a:chExt cx="7358818" cy="576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915689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095689"/>
              <a:ext cx="3460043" cy="5400000"/>
              <a:chOff x="1638696" y="1003325"/>
              <a:chExt cx="3460043" cy="540000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003325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traditionnelle</a:t>
                </a:r>
                <a:endPara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00369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089309"/>
              <a:ext cx="3413258" cy="5400000"/>
              <a:chOff x="6611006" y="1089309"/>
              <a:chExt cx="3413258" cy="5400000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09605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089309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transformers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solidFill>
                  <a:srgbClr val="FFD966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solidFill>
                  <a:srgbClr val="8FAADC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interactive-clustering-application-accueil-application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4" y="1154545"/>
            <a:ext cx="9237901" cy="6858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46345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interactive-clustering-application-liste-projets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4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917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interactive-clustering-application-accueil-projet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3"/>
            <a:ext cx="12192000" cy="5916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4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</a:t>
            </a:r>
            <a:r>
              <a:rPr lang="fr-FR" dirty="0" err="1"/>
              <a:t>parametres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6" y="1025237"/>
            <a:ext cx="885534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658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interactive-clustering-application-textes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54"/>
            <a:ext cx="12192000" cy="56601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007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interactive-clustering-application-contraintes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487"/>
            <a:ext cx="12192000" cy="5647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835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interactive-clustering-application-annotation-0full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1" y="821267"/>
            <a:ext cx="950030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651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interactive-clustering-application-annotation-1annotation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3"/>
            <a:ext cx="12192000" cy="3398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684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interactive-clustering-application-annotation-2details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205"/>
            <a:ext cx="12192000" cy="1341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107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interactive-clustering-application-annotation-3graphe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4"/>
            <a:ext cx="12192000" cy="365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45506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interactive-clustering-application-annotation-4conflit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947"/>
            <a:ext cx="12192000" cy="3850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104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22782</TotalTime>
  <Words>928</Words>
  <Application>Microsoft Office PowerPoint</Application>
  <PresentationFormat>Grand écran</PresentationFormat>
  <Paragraphs>359</Paragraphs>
  <Slides>78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88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interactive-clustering-application-accueil-application</vt:lpstr>
      <vt:lpstr>interactive-clustering-application-liste-projets</vt:lpstr>
      <vt:lpstr>interactive-clustering-application-accueil-projet</vt:lpstr>
      <vt:lpstr>interactive-clustering-application-parametres</vt:lpstr>
      <vt:lpstr>interactive-clustering-application-textes</vt:lpstr>
      <vt:lpstr>interactive-clustering-application-contraintes</vt:lpstr>
      <vt:lpstr>interactive-clustering-application-annotation-0full</vt:lpstr>
      <vt:lpstr>interactive-clustering-application-annotation-1annotation</vt:lpstr>
      <vt:lpstr>interactive-clustering-application-annotation-2details</vt:lpstr>
      <vt:lpstr>interactive-clustering-application-annotation-3graphe</vt:lpstr>
      <vt:lpstr>interactive-clustering-application-annotation-4conflit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589</cp:revision>
  <dcterms:created xsi:type="dcterms:W3CDTF">2020-05-13T12:32:19Z</dcterms:created>
  <dcterms:modified xsi:type="dcterms:W3CDTF">2023-10-16T21:46:43Z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